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610"/>
    <a:srgbClr val="190504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EB9B-5847-44FC-A3FA-E92AE81281ED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901E-4AF9-4769-8DE8-8346D2216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6750-769A-478F-A8DB-542469037506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D4263-D0B5-4C8E-B1F8-D69BCE747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A2BA-0B9D-4309-A211-AE95C1FF57D2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8C87-D188-45C9-86E7-159B9E5D8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3A4E7-9C6D-4C19-B372-30550CD5C1CF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A3128-7B9A-4FC4-B93D-A323DBDB4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C194-043D-47D4-8026-F1AD11377A67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F9A90-85D9-4E69-A543-9ECE90E96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1920-1EEE-4C8D-B7D0-14C15008C398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22FC-D1A9-41A7-9CAB-484AAD993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CD637-2679-4221-8E75-6A661CADF26F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C5625-D170-46B0-B3AA-AE9836A4C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B7220-5956-42E8-971E-561D9ECBD606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2B9A-E879-4F16-AC3F-D2354A827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2A0A-4FFA-46F0-9FE3-B1B71EA5E425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602D-8D3D-4FD0-A1CC-4C4E56C18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9216-E97C-4B64-AD97-CF59786F4FF8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152C-A996-41AE-9485-60F543241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39F5-E0D6-405C-B2B1-70DDC60EAEEA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C3B1-48D0-40CF-A8ED-A615064F7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642C-D509-419E-9445-E325BF1424ED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051D3-C7B9-402D-8471-E1391550D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267EE1-66A2-4762-8ADB-09AA6E80D1FA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2EF8A9-B105-455A-8F7C-167AA23C1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24" y="0"/>
            <a:ext cx="9208724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6556" y="1378258"/>
            <a:ext cx="561410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Развивающая 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предметно-пространственная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среда</a:t>
            </a:r>
            <a:br>
              <a:rPr lang="ru-RU" sz="28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группа «Забава»</a:t>
            </a:r>
            <a:br>
              <a:rPr lang="ru-RU" sz="28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МБДОУ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 45 </a:t>
            </a:r>
            <a:br>
              <a:rPr lang="ru-RU" sz="28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 Забалуева О.В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endParaRPr lang="ru-RU" sz="280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540" y="2541871"/>
            <a:ext cx="3098920" cy="2602688"/>
          </a:xfrm>
          <a:prstGeom prst="rect">
            <a:avLst/>
          </a:prstGeom>
          <a:noFill/>
        </p:spPr>
      </p:pic>
      <p:sp>
        <p:nvSpPr>
          <p:cNvPr id="12" name="Rectangle 4"/>
          <p:cNvSpPr txBox="1">
            <a:spLocks/>
          </p:cNvSpPr>
          <p:nvPr/>
        </p:nvSpPr>
        <p:spPr bwMode="auto">
          <a:xfrm>
            <a:off x="792084" y="929168"/>
            <a:ext cx="7559832" cy="13238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DeflateBottom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668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897" y="505122"/>
            <a:ext cx="7750206" cy="5586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Развивающая предметно-пространственная среда в группе «Забава» организована в соответствии с ФГОС и Образовательной программой </a:t>
            </a:r>
            <a:r>
              <a:rPr lang="ru-RU" sz="17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МБДОУ № 45:</a:t>
            </a:r>
            <a: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*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насыщенность</a:t>
            </a:r>
            <a: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среды соответствует возрастным возможностям детей; </a:t>
            </a:r>
            <a:b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* пространство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трансформируется</a:t>
            </a:r>
            <a: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зависимости от образовательной ситуации, в том числе от меняющихся интересов и возможностей детей;</a:t>
            </a:r>
            <a:b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* </a:t>
            </a:r>
            <a:r>
              <a:rPr lang="ru-RU" sz="1700" b="1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полифункциональность</a:t>
            </a:r>
            <a: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материалов обеспечивается  возможностью разнообразного использования различных составляющих предметной среды, (детской мебели, этажерок, ширм и т.д.),  наличием полифункциональных предметов, пригодных для использования в разных видах детской активности (например, в качестве предметов-заместителей в детской игре);</a:t>
            </a:r>
            <a:b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*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вариативность</a:t>
            </a:r>
            <a: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среды обеспечивается наличием в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  <a:b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* обеспечивается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доступность</a:t>
            </a:r>
            <a: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безопасность</a:t>
            </a:r>
            <a: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всех помещений, где осуществляется образовательная деятельность,  свободный доступ детей, в том числе детей с ограниченными возможностями здоровья, к играм, игрушкам, материалам, пособиям, обеспечивающим все основные виды детской активности;  исправность и сохранность материалов и оборудования, соответствие всех ее элементов требованиям по обеспечению надежности и безопасности их использования.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897" y="327568"/>
            <a:ext cx="775020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Развивающая предметно-пространственная среда, созданная мной в группе включает центры активности (игровой, речевой, двигательной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изобразительной, конструктивной, театрализованной</a:t>
            </a:r>
            <a:r>
              <a:rPr lang="x-none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центр экспериментальной деятельности, природ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ный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центр</a:t>
            </a:r>
            <a:r>
              <a:rPr lang="x-none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8" y="2989556"/>
            <a:ext cx="3275860" cy="23237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77" y="2984412"/>
            <a:ext cx="3105165" cy="23288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650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897" y="327568"/>
            <a:ext cx="775020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Наполнение всех центров соответствует возрастным особенностям детей и обеспечивает максимальную реализацию образовательного потенциала пространства группы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x-none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 с особенностями каждого возрастного этапа, охраны и укрепления здоровья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учета особенностей и коррекции недостатков их развития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7" y="3843930"/>
            <a:ext cx="2166150" cy="162461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65" y="3873556"/>
            <a:ext cx="2173010" cy="16297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18" y="2988173"/>
            <a:ext cx="2170364" cy="129002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18" y="5199280"/>
            <a:ext cx="2170364" cy="12208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144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818" y="241958"/>
            <a:ext cx="868236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группы</a:t>
            </a:r>
            <a:r>
              <a:rPr lang="x-none" sz="24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используется для</a:t>
            </a:r>
            <a:r>
              <a:rPr lang="x-none" sz="24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реализации самостоятельных замыслов ребенка, его </a:t>
            </a:r>
            <a:r>
              <a:rPr lang="x-none" sz="24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саморазвити</a:t>
            </a:r>
            <a:r>
              <a:rPr lang="ru-RU" sz="24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x-none" sz="24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x-none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Развивающая среда изменяется </a:t>
            </a:r>
            <a:r>
              <a:rPr lang="ru-RU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 соответствии с темой недели</a:t>
            </a:r>
            <a:r>
              <a:rPr lang="x-none" sz="2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постепенно наполняясь продуктами детской деятельности и совместного творчества взрослых и детей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4" y="3954521"/>
            <a:ext cx="2393699" cy="134645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65" y="3873556"/>
            <a:ext cx="2173009" cy="16297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87" y="2792240"/>
            <a:ext cx="2227439" cy="167007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99" y="5168282"/>
            <a:ext cx="2399076" cy="134948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681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9" y="4724741"/>
            <a:ext cx="2166150" cy="16205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86" y="987319"/>
            <a:ext cx="2360765" cy="201170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6" y="1421225"/>
            <a:ext cx="1663281" cy="222326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68" y="1257491"/>
            <a:ext cx="1621283" cy="21671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85023" y="300264"/>
            <a:ext cx="50754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недели: «Каким бывает огонь» 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69" y="4621798"/>
            <a:ext cx="2639797" cy="197984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569022" y="3534447"/>
            <a:ext cx="36220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тушим «Кошкин дом»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и синее море…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366" y="4246559"/>
            <a:ext cx="2499115" cy="18743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28" y="291142"/>
            <a:ext cx="2360765" cy="177057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6" y="1909128"/>
            <a:ext cx="2126077" cy="15945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88" y="1382922"/>
            <a:ext cx="2725037" cy="15328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4051" y="4246367"/>
            <a:ext cx="2497577" cy="187318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322972" y="216363"/>
            <a:ext cx="42490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изучаем информацию …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6191" y="3238111"/>
            <a:ext cx="49805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готовим билеты к спектаклю …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1890" y="3699776"/>
            <a:ext cx="2334827" cy="29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90" y="4166562"/>
            <a:ext cx="2669285" cy="20019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39" y="448458"/>
            <a:ext cx="2360764" cy="177057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2" y="422088"/>
            <a:ext cx="2395924" cy="179694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88" y="406948"/>
            <a:ext cx="2471454" cy="185359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45" y="3539821"/>
            <a:ext cx="2141732" cy="285564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326597" y="2830794"/>
            <a:ext cx="53853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инсценировка по произведению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К.И.Чуковского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«Путаница»…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21" y="3768829"/>
            <a:ext cx="2669285" cy="20019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30" y="448458"/>
            <a:ext cx="1597356" cy="212980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2" y="646706"/>
            <a:ext cx="2395924" cy="134770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88" y="406948"/>
            <a:ext cx="2471454" cy="185359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35" y="3813190"/>
            <a:ext cx="2610136" cy="195760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61206" y="2355802"/>
            <a:ext cx="662461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Все материалы расположены так, чтобы дети могли самостоятельно их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использовать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индивидуальной или совместной деятельности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8449" y="5898897"/>
            <a:ext cx="75803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 элементы РППС используются в различных совместных мероприятиях с родителями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194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User</cp:lastModifiedBy>
  <cp:revision>94</cp:revision>
  <dcterms:created xsi:type="dcterms:W3CDTF">2015-09-22T12:08:41Z</dcterms:created>
  <dcterms:modified xsi:type="dcterms:W3CDTF">2023-03-23T03:50:10Z</dcterms:modified>
</cp:coreProperties>
</file>