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5"/>
  </p:notesMasterIdLst>
  <p:sldIdLst>
    <p:sldId id="260" r:id="rId3"/>
    <p:sldId id="283" r:id="rId4"/>
    <p:sldId id="258" r:id="rId5"/>
    <p:sldId id="281" r:id="rId6"/>
    <p:sldId id="259" r:id="rId7"/>
    <p:sldId id="282" r:id="rId8"/>
    <p:sldId id="261" r:id="rId9"/>
    <p:sldId id="279" r:id="rId10"/>
    <p:sldId id="263" r:id="rId11"/>
    <p:sldId id="264" r:id="rId12"/>
    <p:sldId id="266" r:id="rId13"/>
    <p:sldId id="278" r:id="rId14"/>
    <p:sldId id="273" r:id="rId15"/>
    <p:sldId id="274" r:id="rId16"/>
    <p:sldId id="276" r:id="rId17"/>
    <p:sldId id="277" r:id="rId18"/>
    <p:sldId id="267" r:id="rId19"/>
    <p:sldId id="270" r:id="rId20"/>
    <p:sldId id="268" r:id="rId21"/>
    <p:sldId id="280" r:id="rId22"/>
    <p:sldId id="265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3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2048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  <p:sp>
        <p:nvSpPr>
          <p:cNvPr id="20486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7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25000"/>
              <a:buFont typeface="Arial" pitchFamily="34" charset="0"/>
              <a:buNone/>
              <a:defRPr sz="1200"/>
            </a:lvl1pPr>
          </a:lstStyle>
          <a:p>
            <a:fld id="{87312E7A-6EEB-4F70-A6DE-45CA04E623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Shape 12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Shape 15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Shape 16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Shape 17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Shape 17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Shape 17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Shape 17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Shape 17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Shape 17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1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Shape 19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1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Shape 12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45720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1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Shape 19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5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Shape 15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21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ct val="25000"/>
              <a:buFont typeface="Arial" pitchFamily="34" charset="0"/>
              <a:buNone/>
            </a:pPr>
            <a:fld id="{B339142A-2FD5-40B6-B620-259A0B72DC22}" type="slidenum">
              <a:rPr lang="en-US" sz="1200"/>
              <a:pPr algn="r">
                <a:buClr>
                  <a:srgbClr val="000000"/>
                </a:buClr>
                <a:buSzPct val="25000"/>
                <a:buFont typeface="Arial" pitchFamily="34" charset="0"/>
                <a:buNone/>
              </a:pPr>
              <a:t>22</a:t>
            </a:fld>
            <a:endParaRPr lang="en-US" sz="1200"/>
          </a:p>
        </p:txBody>
      </p:sp>
      <p:sp>
        <p:nvSpPr>
          <p:cNvPr id="37891" name="Shape 216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>
                <a:srgbClr val="000000"/>
              </a:buClr>
              <a:buSzPct val="25000"/>
              <a:buFont typeface="Times New Roman" pitchFamily="18" charset="0"/>
              <a:buNone/>
            </a:pPr>
            <a:fld id="{9B54F526-8DCB-4E77-852D-91F71DA59180}" type="slidenum">
              <a:rPr lang="en-US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 algn="r">
                <a:lnSpc>
                  <a:spcPct val="95000"/>
                </a:lnSpc>
                <a:buClr>
                  <a:srgbClr val="000000"/>
                </a:buClr>
                <a:buSzPct val="25000"/>
                <a:buFont typeface="Times New Roman" pitchFamily="18" charset="0"/>
                <a:buNone/>
              </a:pPr>
              <a:t>22</a:t>
            </a:fld>
            <a:endParaRPr lang="en-US" sz="12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7892" name="Shape 21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 w="9525" cap="flat">
            <a:headEnd type="none" w="med" len="med"/>
            <a:tailEnd type="none" w="med" len="med"/>
          </a:ln>
        </p:spPr>
      </p:sp>
      <p:sp>
        <p:nvSpPr>
          <p:cNvPr id="37893" name="Shape 218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1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Shape 1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Shape 12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3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Shape 13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3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Shape 13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Shape 14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C8AA3-B4A6-44FE-BC3C-0046CE409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l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chemeClr val="l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5979C-C5F8-416E-9A90-EBBB39566B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buClr>
                <a:srgbClr val="E5D594"/>
              </a:buClr>
              <a:buFont typeface="Allert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3152" indent="-9652" algn="l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8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8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8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C3E01-72D2-4C67-AD7E-05E0E3681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47688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Noto Symbol"/>
              <a:buChar char="⬜"/>
              <a:defRPr/>
            </a:lvl1pPr>
            <a:lvl2pPr marL="868363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◼"/>
              <a:defRPr/>
            </a:lvl2pPr>
            <a:lvl3pPr marL="1133475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3pPr>
            <a:lvl4pPr marL="1352550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"/>
              <a:defRPr/>
            </a:lvl4pPr>
            <a:lvl5pPr marL="1544638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◾"/>
              <a:defRPr/>
            </a:lvl5pPr>
            <a:lvl6pPr marL="1764792" indent="-75692" algn="l" rtl="0">
              <a:spcBef>
                <a:spcPts val="360"/>
              </a:spcBef>
              <a:buClr>
                <a:schemeClr val="lt1"/>
              </a:buClr>
              <a:buFont typeface="Noto Symbol"/>
              <a:buChar char=""/>
              <a:defRPr/>
            </a:lvl6pPr>
            <a:lvl7pPr marL="1965960" indent="-86360" algn="l" rtl="0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/>
            </a:lvl7pPr>
            <a:lvl8pPr marL="2167128" indent="-97027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8pPr>
            <a:lvl9pPr marL="2368296" indent="-94995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98D35-B827-442D-9966-335F4631A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47688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Noto Symbol"/>
              <a:buChar char="⬜"/>
              <a:defRPr/>
            </a:lvl1pPr>
            <a:lvl2pPr marL="868363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◼"/>
              <a:defRPr/>
            </a:lvl2pPr>
            <a:lvl3pPr marL="1133475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3pPr>
            <a:lvl4pPr marL="1352550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"/>
              <a:defRPr/>
            </a:lvl4pPr>
            <a:lvl5pPr marL="1544638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◾"/>
              <a:defRPr/>
            </a:lvl5pPr>
            <a:lvl6pPr marL="1764792" indent="-75692" algn="l" rtl="0">
              <a:spcBef>
                <a:spcPts val="360"/>
              </a:spcBef>
              <a:buClr>
                <a:schemeClr val="lt1"/>
              </a:buClr>
              <a:buFont typeface="Noto Symbol"/>
              <a:buChar char=""/>
              <a:defRPr/>
            </a:lvl6pPr>
            <a:lvl7pPr marL="1965960" indent="-86360" algn="l" rtl="0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/>
            </a:lvl7pPr>
            <a:lvl8pPr marL="2167128" indent="-97027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8pPr>
            <a:lvl9pPr marL="2368296" indent="-94995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01636-45F8-4356-B027-81FCA98F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 rot="5400000">
            <a:off x="2217737" y="-160337"/>
            <a:ext cx="4708524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47688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Noto Symbol"/>
              <a:buChar char="⬜"/>
              <a:defRPr/>
            </a:lvl1pPr>
            <a:lvl2pPr marL="868363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◼"/>
              <a:defRPr/>
            </a:lvl2pPr>
            <a:lvl3pPr marL="1133475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3pPr>
            <a:lvl4pPr marL="1352550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"/>
              <a:defRPr/>
            </a:lvl4pPr>
            <a:lvl5pPr marL="1544638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◾"/>
              <a:defRPr/>
            </a:lvl5pPr>
            <a:lvl6pPr marL="1764792" indent="-75692" algn="l" rtl="0">
              <a:spcBef>
                <a:spcPts val="360"/>
              </a:spcBef>
              <a:buClr>
                <a:schemeClr val="lt1"/>
              </a:buClr>
              <a:buFont typeface="Noto Symbol"/>
              <a:buChar char=""/>
              <a:defRPr/>
            </a:lvl6pPr>
            <a:lvl7pPr marL="1965960" indent="-86360" algn="l" rtl="0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/>
            </a:lvl7pPr>
            <a:lvl8pPr marL="2167128" indent="-97027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8pPr>
            <a:lvl9pPr marL="2368296" indent="-94995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9E2CD-ED11-4448-B86F-6D4726B34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399" cy="52228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>
              <a:spcBef>
                <a:spcPts val="0"/>
              </a:spcBef>
              <a:buFont typeface="Allert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399" cy="3962399"/>
          </a:xfrm>
          <a:prstGeom prst="rect">
            <a:avLst/>
          </a:prstGeom>
          <a:solidFill>
            <a:schemeClr val="dk2"/>
          </a:solidFill>
          <a:ln w="4445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399" cy="5303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>
              <a:spcBef>
                <a:spcPts val="0"/>
              </a:spcBef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4EEF3-6C6B-48B6-A5AA-5039891A6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buClr>
                <a:srgbClr val="FBE9A7"/>
              </a:buClr>
              <a:buFont typeface="Allert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Quattrocento"/>
              <a:buNone/>
              <a:defRPr/>
            </a:lvl1pPr>
            <a:lvl2pPr rtl="0">
              <a:spcBef>
                <a:spcPts val="0"/>
              </a:spcBef>
              <a:buFont typeface="Quattrocento"/>
              <a:buNone/>
              <a:defRPr/>
            </a:lvl2pPr>
            <a:lvl3pPr rtl="0">
              <a:spcBef>
                <a:spcPts val="0"/>
              </a:spcBef>
              <a:buFont typeface="Quattrocento"/>
              <a:buNone/>
              <a:defRPr/>
            </a:lvl3pPr>
            <a:lvl4pPr rtl="0">
              <a:spcBef>
                <a:spcPts val="0"/>
              </a:spcBef>
              <a:buFont typeface="Quattrocento"/>
              <a:buNone/>
              <a:defRPr/>
            </a:lvl4pPr>
            <a:lvl5pPr rtl="0">
              <a:spcBef>
                <a:spcPts val="0"/>
              </a:spcBef>
              <a:buFont typeface="Quattrocent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1382A-C257-447F-AF24-7F3C3E8261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A3506-F747-4BD7-B5F9-847800DB3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750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buFont typeface="Quattrocento"/>
              <a:buNone/>
              <a:defRPr/>
            </a:lvl2pPr>
            <a:lvl3pPr rtl="0">
              <a:spcBef>
                <a:spcPts val="0"/>
              </a:spcBef>
              <a:buFont typeface="Quattrocento"/>
              <a:buNone/>
              <a:defRPr/>
            </a:lvl3pPr>
            <a:lvl4pPr rtl="0">
              <a:spcBef>
                <a:spcPts val="0"/>
              </a:spcBef>
              <a:buFont typeface="Quattrocento"/>
              <a:buNone/>
              <a:defRPr/>
            </a:lvl4pPr>
            <a:lvl5pPr rtl="0">
              <a:spcBef>
                <a:spcPts val="0"/>
              </a:spcBef>
              <a:buFont typeface="Quattrocent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750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buFont typeface="Quattrocento"/>
              <a:buNone/>
              <a:defRPr/>
            </a:lvl2pPr>
            <a:lvl3pPr rtl="0">
              <a:spcBef>
                <a:spcPts val="0"/>
              </a:spcBef>
              <a:buFont typeface="Quattrocento"/>
              <a:buNone/>
              <a:defRPr/>
            </a:lvl3pPr>
            <a:lvl4pPr rtl="0">
              <a:spcBef>
                <a:spcPts val="0"/>
              </a:spcBef>
              <a:buFont typeface="Quattrocento"/>
              <a:buNone/>
              <a:defRPr/>
            </a:lvl4pPr>
            <a:lvl5pPr rtl="0">
              <a:spcBef>
                <a:spcPts val="0"/>
              </a:spcBef>
              <a:buFont typeface="Quattrocent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7" cy="3763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4" cy="3763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6396F-0163-4E70-940A-712CD8034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2D46E-9340-4D3E-882B-1A07D2A85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4166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7924800" y="6416675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0" rIns="0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BCBCBC"/>
              </a:buClr>
              <a:buSzPct val="25000"/>
              <a:buFont typeface="Arial" pitchFamily="34" charset="0"/>
              <a:buNone/>
              <a:defRPr sz="1200">
                <a:solidFill>
                  <a:srgbClr val="BCBCBC"/>
                </a:solidFill>
              </a:defRPr>
            </a:lvl1pPr>
          </a:lstStyle>
          <a:p>
            <a:fld id="{34A48F52-0130-477B-9F13-C08754B8C9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dissolve/>
  </p:transition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78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2051" name="Shape 79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2052" name="Shape 80"/>
          <p:cNvSpPr txBox="1">
            <a:spLocks noGrp="1"/>
          </p:cNvSpPr>
          <p:nvPr>
            <p:ph type="dt" idx="10"/>
          </p:nvPr>
        </p:nvSpPr>
        <p:spPr bwMode="auto">
          <a:xfrm>
            <a:off x="457200" y="64166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3" name="Shape 81"/>
          <p:cNvSpPr txBox="1">
            <a:spLocks noGrp="1"/>
          </p:cNvSpPr>
          <p:nvPr>
            <p:ph type="ftr" idx="11"/>
          </p:nvPr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4" name="Shape 82"/>
          <p:cNvSpPr txBox="1">
            <a:spLocks noGrp="1"/>
          </p:cNvSpPr>
          <p:nvPr>
            <p:ph type="sldNum" idx="12"/>
          </p:nvPr>
        </p:nvSpPr>
        <p:spPr bwMode="auto">
          <a:xfrm>
            <a:off x="7924800" y="6416675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0" rIns="0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BCBCBC"/>
              </a:buClr>
              <a:buSzPct val="25000"/>
              <a:buFont typeface="Arial" pitchFamily="34" charset="0"/>
              <a:buNone/>
              <a:defRPr sz="1200">
                <a:solidFill>
                  <a:srgbClr val="BCBCBC"/>
                </a:solidFill>
              </a:defRPr>
            </a:lvl1pPr>
          </a:lstStyle>
          <a:p>
            <a:fld id="{1128815F-B98A-46C3-8394-7135EA5060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transition spd="slow">
    <p:dissolve/>
  </p:transition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hape 118"/>
          <p:cNvSpPr txBox="1">
            <a:spLocks noChangeArrowheads="1"/>
          </p:cNvSpPr>
          <p:nvPr/>
        </p:nvSpPr>
        <p:spPr bwMode="auto">
          <a:xfrm>
            <a:off x="1475656" y="260648"/>
            <a:ext cx="621507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Педагогическое мероприятие </a:t>
            </a:r>
          </a:p>
          <a:p>
            <a:pPr algn="ctr"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по социально-коммуникативному развитию </a:t>
            </a:r>
          </a:p>
          <a:p>
            <a:pPr algn="ctr"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в подготовительной группе</a:t>
            </a:r>
          </a:p>
          <a:p>
            <a:pPr algn="ctr"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«Славный День Победы»</a:t>
            </a: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4365104"/>
            <a:ext cx="4834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Выполнила воспитатель МБДОУ № 45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Забалуева Ольга Викторовна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125538"/>
            <a:ext cx="7097713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Shape 147"/>
          <p:cNvSpPr txBox="1">
            <a:spLocks noChangeArrowheads="1"/>
          </p:cNvSpPr>
          <p:nvPr/>
        </p:nvSpPr>
        <p:spPr bwMode="auto">
          <a:xfrm>
            <a:off x="971550" y="168275"/>
            <a:ext cx="79216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FFFFFF"/>
              </a:buClr>
              <a:buSzPct val="25000"/>
              <a:buFont typeface="Arial" pitchFamily="34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мая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1945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года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закончилась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Великая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отечественная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война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и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тот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день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стал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самым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светлым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и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любимым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праздником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Днем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Победы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русского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народа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! </a:t>
            </a:r>
          </a:p>
        </p:txBody>
      </p:sp>
      <p:pic>
        <p:nvPicPr>
          <p:cNvPr id="11268" name="Shape 14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3813" y="1052513"/>
            <a:ext cx="24018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hape 15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Shape 15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88913"/>
            <a:ext cx="648176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Shape 16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429000"/>
            <a:ext cx="38862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" name="Shape 161"/>
          <p:cNvSpPr/>
          <p:nvPr/>
        </p:nvSpPr>
        <p:spPr>
          <a:xfrm>
            <a:off x="4572000" y="2924175"/>
            <a:ext cx="4103687" cy="35290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i="1" kern="0">
                <a:ln w="12700" cap="flat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3318" name="Shape 16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0"/>
            <a:ext cx="24018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Shape 163"/>
          <p:cNvSpPr txBox="1">
            <a:spLocks noChangeArrowheads="1"/>
          </p:cNvSpPr>
          <p:nvPr/>
        </p:nvSpPr>
        <p:spPr bwMode="auto">
          <a:xfrm>
            <a:off x="179388" y="0"/>
            <a:ext cx="24479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всей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стране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стоят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памятники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известным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и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неизвестным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героям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Кто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совершили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подвиг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всем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им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присвоено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звание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Героя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Советского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Союза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</a:p>
        </p:txBody>
      </p:sp>
      <p:pic>
        <p:nvPicPr>
          <p:cNvPr id="13320" name="Shape 164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4005263"/>
            <a:ext cx="2663825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мят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Shape 170"/>
          <p:cNvSpPr txBox="1">
            <a:spLocks noChangeArrowheads="1"/>
          </p:cNvSpPr>
          <p:nvPr/>
        </p:nvSpPr>
        <p:spPr bwMode="auto">
          <a:xfrm>
            <a:off x="214282" y="6000768"/>
            <a:ext cx="8353425" cy="69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80000"/>
              </a:lnSpc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ru-RU" sz="2000" dirty="0">
                <a:solidFill>
                  <a:schemeClr val="bg1"/>
                </a:solidFill>
              </a:rPr>
              <a:t>Памятник воинам Великой Отечественной войны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Киев, Минская площадь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мят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16387"/>
          </a:xfrm>
          <a:prstGeom prst="rect">
            <a:avLst/>
          </a:prstGeom>
        </p:spPr>
      </p:pic>
      <p:sp>
        <p:nvSpPr>
          <p:cNvPr id="14339" name="Shape 170"/>
          <p:cNvSpPr txBox="1">
            <a:spLocks noChangeArrowheads="1"/>
          </p:cNvSpPr>
          <p:nvPr/>
        </p:nvSpPr>
        <p:spPr bwMode="auto">
          <a:xfrm>
            <a:off x="214282" y="6159479"/>
            <a:ext cx="8353425" cy="69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80000"/>
              </a:lnSpc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ru-RU" sz="2000" dirty="0" smtClean="0"/>
              <a:t>«Алёша» — памятник советскому солдату-освободителю в Болгарии</a:t>
            </a:r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мят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14339" name="Shape 170"/>
          <p:cNvSpPr txBox="1">
            <a:spLocks noChangeArrowheads="1"/>
          </p:cNvSpPr>
          <p:nvPr/>
        </p:nvSpPr>
        <p:spPr bwMode="auto">
          <a:xfrm>
            <a:off x="214282" y="5786454"/>
            <a:ext cx="8353425" cy="69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80000"/>
              </a:lnSpc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ru-RU" sz="2000" dirty="0" smtClean="0"/>
              <a:t>Первая часть композиции из трёх монументов с мечом Победы – "Тыл - фронту" стоит в Магнитогорске, где ковали меч Победы. На нём рабочий передаёт меч солдату.</a:t>
            </a:r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мят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8072462" cy="6000750"/>
          </a:xfrm>
          <a:prstGeom prst="rect">
            <a:avLst/>
          </a:prstGeom>
        </p:spPr>
      </p:pic>
      <p:sp>
        <p:nvSpPr>
          <p:cNvPr id="14339" name="Shape 170"/>
          <p:cNvSpPr txBox="1">
            <a:spLocks noChangeArrowheads="1"/>
          </p:cNvSpPr>
          <p:nvPr/>
        </p:nvSpPr>
        <p:spPr bwMode="auto">
          <a:xfrm>
            <a:off x="214282" y="6000768"/>
            <a:ext cx="835342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80000"/>
              </a:lnSpc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ru-RU" sz="2000" dirty="0" smtClean="0"/>
              <a:t>Вторая часть – "Родина - мать зовёт" на Мамаевом кургане в Волгограде (бывшем Сталинграде). Она символизирует, то, что меч был поднят в Сталинграде.</a:t>
            </a:r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мят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032" y="851925"/>
            <a:ext cx="3761936" cy="5154149"/>
          </a:xfrm>
          <a:prstGeom prst="rect">
            <a:avLst/>
          </a:prstGeom>
        </p:spPr>
      </p:pic>
      <p:sp>
        <p:nvSpPr>
          <p:cNvPr id="14339" name="Shape 170"/>
          <p:cNvSpPr txBox="1">
            <a:spLocks noChangeArrowheads="1"/>
          </p:cNvSpPr>
          <p:nvPr/>
        </p:nvSpPr>
        <p:spPr bwMode="auto">
          <a:xfrm>
            <a:off x="214282" y="6000744"/>
            <a:ext cx="835342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80000"/>
              </a:lnSpc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ru-RU" sz="2000" dirty="0" smtClean="0"/>
              <a:t>А третий монумент "Воин - освободитель" находится в Берлине, где советский воин-освободитель опустил этот меч. Символизирует окончание войны </a:t>
            </a:r>
            <a:endParaRPr lang="ru-RU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hape 169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06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Shape 170"/>
          <p:cNvSpPr txBox="1">
            <a:spLocks noChangeArrowheads="1"/>
          </p:cNvSpPr>
          <p:nvPr/>
        </p:nvSpPr>
        <p:spPr bwMode="auto">
          <a:xfrm>
            <a:off x="428596" y="6215082"/>
            <a:ext cx="8353425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80000"/>
              </a:lnSpc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У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многих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памятников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горит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вечный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огонь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Есть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такой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обычай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чтить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память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погибших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героев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минутой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молчания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4100" b="1" smtClean="0">
              <a:solidFill>
                <a:srgbClr val="F3E5AF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17411" name="Shape 194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hape 195"/>
          <p:cNvSpPr txBox="1">
            <a:spLocks noChangeArrowheads="1"/>
          </p:cNvSpPr>
          <p:nvPr/>
        </p:nvSpPr>
        <p:spPr bwMode="auto">
          <a:xfrm>
            <a:off x="539750" y="476250"/>
            <a:ext cx="7993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0000"/>
              </a:buClr>
              <a:buSzPct val="25000"/>
              <a:buFont typeface="Times New Roman" pitchFamily="18" charset="0"/>
              <a:buNone/>
            </a:pP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Совсем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скоро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наша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страна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будет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отмечать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великий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праздник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День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Победы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В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этом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году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9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мая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исполняется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8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лет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дня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Великой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Победы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Кого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поздравляем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9-го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мая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?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Как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можно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назвать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одним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словом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тех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кто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когда-то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воевал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защищал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нашу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страну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трудился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в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тылу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76"/>
          <p:cNvSpPr txBox="1">
            <a:spLocks noChangeArrowheads="1"/>
          </p:cNvSpPr>
          <p:nvPr/>
        </p:nvSpPr>
        <p:spPr bwMode="auto">
          <a:xfrm>
            <a:off x="2339975" y="260350"/>
            <a:ext cx="45624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FFFFFF"/>
              </a:buClr>
              <a:buSzPct val="25000"/>
              <a:buFont typeface="Arial" pitchFamily="34" charset="0"/>
              <a:buNone/>
            </a:pPr>
            <a:r>
              <a:rPr lang="en-US" sz="2400">
                <a:solidFill>
                  <a:srgbClr val="FFFFFF"/>
                </a:solidFill>
              </a:rPr>
              <a:t>Каждый год теперь на Красной площади проходят 9 мая парады, гремят салюты,  идут курсанты, офицеры военных училищ. Это внуки тех, кто воевал в ВОВ. </a:t>
            </a:r>
          </a:p>
        </p:txBody>
      </p:sp>
      <p:pic>
        <p:nvPicPr>
          <p:cNvPr id="15363" name="Shape 17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Shape 178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714356"/>
            <a:ext cx="9144000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Shape 179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3300"/>
              </a:buClr>
              <a:buSzPct val="25000"/>
              <a:buFont typeface="Times New Roman" pitchFamily="18" charset="0"/>
              <a:buNone/>
            </a:pP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Каждый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год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мая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теперь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Красной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площади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проходят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парады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гремят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салюты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hape 117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5326" y="0"/>
            <a:ext cx="374519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hape 118"/>
          <p:cNvSpPr txBox="1">
            <a:spLocks noChangeArrowheads="1"/>
          </p:cNvSpPr>
          <p:nvPr/>
        </p:nvSpPr>
        <p:spPr bwMode="auto">
          <a:xfrm>
            <a:off x="2928926" y="5429264"/>
            <a:ext cx="6215074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22 июня, ровно в четыре часа, </a:t>
            </a:r>
          </a:p>
          <a:p>
            <a:pPr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Киев бомбили, </a:t>
            </a:r>
          </a:p>
          <a:p>
            <a:pPr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И нам объявили, </a:t>
            </a:r>
          </a:p>
          <a:p>
            <a:pPr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Что началась война..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172" name="Shape 119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59338" y="1628180"/>
            <a:ext cx="4033837" cy="302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600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4100" b="1" smtClean="0">
              <a:solidFill>
                <a:srgbClr val="F3E5AF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17411" name="Shape 194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0" y="111739"/>
            <a:ext cx="9144000" cy="5735951"/>
          </a:xfrm>
        </p:spPr>
      </p:pic>
      <p:sp>
        <p:nvSpPr>
          <p:cNvPr id="17412" name="Shape 195"/>
          <p:cNvSpPr txBox="1">
            <a:spLocks noChangeArrowheads="1"/>
          </p:cNvSpPr>
          <p:nvPr/>
        </p:nvSpPr>
        <p:spPr bwMode="auto">
          <a:xfrm>
            <a:off x="714348" y="6215082"/>
            <a:ext cx="799306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0000"/>
              </a:buClr>
              <a:buSzPct val="25000"/>
              <a:buFont typeface="Times New Roman" pitchFamily="18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Открывают парад ветераны Великой Отечественной войны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53"/>
          <p:cNvSpPr txBox="1">
            <a:spLocks noChangeArrowheads="1"/>
          </p:cNvSpPr>
          <p:nvPr/>
        </p:nvSpPr>
        <p:spPr bwMode="auto">
          <a:xfrm>
            <a:off x="684213" y="333375"/>
            <a:ext cx="8064500" cy="1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Великая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Отечественная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война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была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самой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тяжелой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из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всех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войн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В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этой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страшной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войне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погибли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более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20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миллионов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наших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людей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Память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погибших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героях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навеки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сохранится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в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нашем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сердце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hape 209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-900000">
            <a:off x="-84138" y="669461"/>
            <a:ext cx="4729163" cy="369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Shape 210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84663" y="360561"/>
            <a:ext cx="4859337" cy="36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Shape 21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4868863"/>
            <a:ext cx="898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Shape 213"/>
          <p:cNvSpPr txBox="1">
            <a:spLocks noChangeArrowheads="1"/>
          </p:cNvSpPr>
          <p:nvPr/>
        </p:nvSpPr>
        <p:spPr bwMode="auto">
          <a:xfrm>
            <a:off x="0" y="6165850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ct val="25000"/>
              <a:buFont typeface="Times New Roman" pitchFamily="18" charset="0"/>
              <a:buNone/>
            </a:pP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hape 10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hape 104"/>
          <p:cNvSpPr txBox="1">
            <a:spLocks noChangeArrowheads="1"/>
          </p:cNvSpPr>
          <p:nvPr/>
        </p:nvSpPr>
        <p:spPr bwMode="auto">
          <a:xfrm>
            <a:off x="0" y="5781675"/>
            <a:ext cx="8962994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Внезапно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огромные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силы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немецкой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армии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двинулись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нашу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Родину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танки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пехота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самолеты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артиллерия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Фашистские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самолеты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бомбили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города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аэродромы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железнодорожные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станции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бомбы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сыпались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больницы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жилые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дома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детские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сады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школы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hape 9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Shape 9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10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FFFFFF"/>
              </a:buClr>
              <a:buSzPct val="25000"/>
              <a:buFont typeface="Arial Black" pitchFamily="34" charset="0"/>
              <a:buNone/>
            </a:pPr>
            <a:fld id="{7BF308F6-94A3-4CE1-A450-846B07E8B43F}" type="slidenum">
              <a:rPr lang="en-US">
                <a:solidFill>
                  <a:srgbClr val="FFFFFF"/>
                </a:solidFill>
                <a:latin typeface="Arial Black" pitchFamily="34" charset="0"/>
                <a:sym typeface="Arial Black" pitchFamily="34" charset="0"/>
              </a:rPr>
              <a:pPr algn="r">
                <a:buClr>
                  <a:srgbClr val="FFFFFF"/>
                </a:buClr>
                <a:buSzPct val="25000"/>
                <a:buFont typeface="Arial Black" pitchFamily="34" charset="0"/>
                <a:buNone/>
              </a:pPr>
              <a:t>5</a:t>
            </a:fld>
            <a:endParaRPr lang="en-US">
              <a:solidFill>
                <a:srgbClr val="FFFFFF"/>
              </a:solidFill>
              <a:latin typeface="Arial Black" pitchFamily="34" charset="0"/>
              <a:sym typeface="Arial Black" pitchFamily="34" charset="0"/>
            </a:endParaRPr>
          </a:p>
        </p:txBody>
      </p:sp>
      <p:pic>
        <p:nvPicPr>
          <p:cNvPr id="6147" name="Shape 111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100012"/>
            <a:ext cx="571500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hape 112"/>
          <p:cNvSpPr txBox="1">
            <a:spLocks noChangeArrowheads="1"/>
          </p:cNvSpPr>
          <p:nvPr/>
        </p:nvSpPr>
        <p:spPr bwMode="auto">
          <a:xfrm>
            <a:off x="0" y="4000504"/>
            <a:ext cx="407193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Все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люди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поднялись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защиту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своей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Родины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6" name="Shape 11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3" y="3053950"/>
            <a:ext cx="5072065" cy="380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hape 1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0"/>
            <a:ext cx="39592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hape 118"/>
          <p:cNvSpPr txBox="1">
            <a:spLocks noChangeArrowheads="1"/>
          </p:cNvSpPr>
          <p:nvPr/>
        </p:nvSpPr>
        <p:spPr bwMode="auto">
          <a:xfrm>
            <a:off x="0" y="5805488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FFFFFF"/>
              </a:buClr>
              <a:buSzPct val="25000"/>
              <a:buFont typeface="Times New Roman" pitchFamily="18" charset="0"/>
              <a:buNone/>
            </a:pP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фронт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шли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не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только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солдаты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нашей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армии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но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даже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дети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нередко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убегали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из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дома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чтобы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воевать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с </a:t>
            </a:r>
            <a:r>
              <a:rPr lang="en-US" sz="1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фашистами</a:t>
            </a:r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172" name="Shape 11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04813"/>
            <a:ext cx="403383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4100" b="1" smtClean="0">
              <a:solidFill>
                <a:srgbClr val="F3E5AF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8195" name="Shape 125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716463" cy="4149725"/>
          </a:xfrm>
        </p:spPr>
      </p:pic>
      <p:sp>
        <p:nvSpPr>
          <p:cNvPr id="8196" name="Shape 126"/>
          <p:cNvSpPr txBox="1">
            <a:spLocks noChangeArrowheads="1"/>
          </p:cNvSpPr>
          <p:nvPr/>
        </p:nvSpPr>
        <p:spPr bwMode="auto">
          <a:xfrm>
            <a:off x="0" y="4292600"/>
            <a:ext cx="46434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Старики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женщины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и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дети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заводах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и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фабриках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строили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танки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самолёты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выпускали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автоматы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снаряды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для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фронта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В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госпиталях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лечили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раненных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солдат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Делали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все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для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победы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  <a:r>
              <a:rPr lang="en-US" sz="20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</p:txBody>
      </p:sp>
      <p:pic>
        <p:nvPicPr>
          <p:cNvPr id="8197" name="Shape 12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429000"/>
            <a:ext cx="47164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Shape 12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0"/>
            <a:ext cx="44275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012"/>
            </a:gs>
            <a:gs pos="30000">
              <a:srgbClr val="A65528"/>
            </a:gs>
            <a:gs pos="70000">
              <a:srgbClr val="D49E6C"/>
            </a:gs>
            <a:gs pos="100000">
              <a:srgbClr val="D6B19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hape 133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"/>
            <a:ext cx="9144000" cy="564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Shape 134"/>
          <p:cNvSpPr txBox="1">
            <a:spLocks noChangeArrowheads="1"/>
          </p:cNvSpPr>
          <p:nvPr/>
        </p:nvSpPr>
        <p:spPr bwMode="auto">
          <a:xfrm>
            <a:off x="0" y="557214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Война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длилась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долгие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четыре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года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Много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солдат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полегло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поле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боя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Много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жизней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унесла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война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люди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теряли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веры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в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победу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даже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в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самые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тяжелые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времена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«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Враг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будет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разбит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победа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будет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нами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» –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эти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слова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звучали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повсюду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39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10243" name="Shape 14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Shape 141"/>
          <p:cNvSpPr txBox="1">
            <a:spLocks noChangeArrowheads="1"/>
          </p:cNvSpPr>
          <p:nvPr/>
        </p:nvSpPr>
        <p:spPr bwMode="auto">
          <a:xfrm>
            <a:off x="0" y="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0000"/>
              </a:buClr>
              <a:buSzPct val="25000"/>
              <a:buFont typeface="Times New Roman" pitchFamily="18" charset="0"/>
              <a:buNone/>
            </a:pP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Наши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солдаты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дошли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до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Берлина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-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столицы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Германии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И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там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самом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главном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здании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которое называлось Рейхстаг,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был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водружен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наш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красный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флаг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Победы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время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войны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совершено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было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много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героических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подвигов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многие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солдаты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стали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героями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 вы знаете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кто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такой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герой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? </a:t>
            </a:r>
            <a:endParaRPr lang="en-US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пекс">
  <a:themeElements>
    <a:clrScheme name="Апекс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528</Words>
  <Application>Microsoft Office PowerPoint</Application>
  <PresentationFormat>Экран (4:3)</PresentationFormat>
  <Paragraphs>33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Allerta</vt:lpstr>
      <vt:lpstr>Arial</vt:lpstr>
      <vt:lpstr>Arial Black</vt:lpstr>
      <vt:lpstr>Noto Symbol</vt:lpstr>
      <vt:lpstr>Quattrocento</vt:lpstr>
      <vt:lpstr>Times New Roman</vt:lpstr>
      <vt:lpstr>Апекс</vt:lpstr>
      <vt:lpstr>1_Апекс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63</cp:revision>
  <dcterms:modified xsi:type="dcterms:W3CDTF">2023-03-12T17:57:26Z</dcterms:modified>
</cp:coreProperties>
</file>